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36"/>
  </p:notesMasterIdLst>
  <p:handoutMasterIdLst>
    <p:handoutMasterId r:id="rId37"/>
  </p:handoutMasterIdLst>
  <p:sldIdLst>
    <p:sldId id="603" r:id="rId2"/>
    <p:sldId id="266" r:id="rId3"/>
    <p:sldId id="519" r:id="rId4"/>
    <p:sldId id="538" r:id="rId5"/>
    <p:sldId id="522" r:id="rId6"/>
    <p:sldId id="548" r:id="rId7"/>
    <p:sldId id="550" r:id="rId8"/>
    <p:sldId id="552" r:id="rId9"/>
    <p:sldId id="551" r:id="rId10"/>
    <p:sldId id="553" r:id="rId11"/>
    <p:sldId id="526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87" r:id="rId20"/>
    <p:sldId id="561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69" r:id="rId29"/>
    <p:sldId id="579" r:id="rId30"/>
    <p:sldId id="580" r:id="rId31"/>
    <p:sldId id="582" r:id="rId32"/>
    <p:sldId id="583" r:id="rId33"/>
    <p:sldId id="584" r:id="rId34"/>
    <p:sldId id="585" r:id="rId35"/>
  </p:sldIdLst>
  <p:sldSz cx="9144000" cy="571976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>
          <p15:clr>
            <a:srgbClr val="A4A3A4"/>
          </p15:clr>
        </p15:guide>
        <p15:guide id="2" pos="28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7">
          <p15:clr>
            <a:srgbClr val="A4A3A4"/>
          </p15:clr>
        </p15:guide>
        <p15:guide id="2" pos="211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8"/>
    <a:srgbClr val="E3E489"/>
    <a:srgbClr val="CCFF33"/>
    <a:srgbClr val="FF9900"/>
    <a:srgbClr val="CCCC00"/>
    <a:srgbClr val="CCECFF"/>
    <a:srgbClr val="1D41D5"/>
    <a:srgbClr val="FF6600"/>
    <a:srgbClr val="568424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36" autoAdjust="0"/>
    <p:restoredTop sz="84007" autoAdjust="0"/>
  </p:normalViewPr>
  <p:slideViewPr>
    <p:cSldViewPr>
      <p:cViewPr varScale="1">
        <p:scale>
          <a:sx n="152" d="100"/>
          <a:sy n="152" d="100"/>
        </p:scale>
        <p:origin x="184" y="184"/>
      </p:cViewPr>
      <p:guideLst>
        <p:guide orient="horz" pos="1824"/>
        <p:guide pos="28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102"/>
      </p:cViewPr>
      <p:guideLst>
        <p:guide orient="horz" pos="2917"/>
        <p:guide pos="211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9EBF045-6A40-41FB-8218-DF5B9FFE601D}" type="datetimeFigureOut">
              <a:rPr lang="zh-CN" altLang="en-US"/>
              <a:t>2020/9/4</a:t>
            </a:fld>
            <a:endParaRPr lang="en-US" altLang="zh-CN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2D72E6-3BBD-486C-8793-26C87F40582A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390" y="685800"/>
            <a:ext cx="5481221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4548B4C-CF44-4AEF-BAEE-C2A8AE0C7C44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  <a:t>2020/9/4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61"/>
            <a:ext cx="9144000" cy="5726825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005448"/>
            <a:ext cx="5825202" cy="137306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378508"/>
            <a:ext cx="5825202" cy="91484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563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423"/>
            <a:ext cx="6447501" cy="2838697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8438"/>
            <a:ext cx="6447501" cy="131022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51111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423"/>
            <a:ext cx="6070601" cy="25209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029356"/>
            <a:ext cx="5418393" cy="31776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8438"/>
            <a:ext cx="6447501" cy="131022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659197"/>
            <a:ext cx="457200" cy="4877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407468"/>
            <a:ext cx="457200" cy="4877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2606167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11332"/>
            <a:ext cx="6447501" cy="2164686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6018"/>
            <a:ext cx="6447501" cy="126264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10835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423"/>
            <a:ext cx="6070601" cy="25209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7121"/>
            <a:ext cx="6447502" cy="42889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6018"/>
            <a:ext cx="6447501" cy="126264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659197"/>
            <a:ext cx="457200" cy="4877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7468"/>
            <a:ext cx="457200" cy="4877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9982014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08423"/>
            <a:ext cx="6441152" cy="25209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7121"/>
            <a:ext cx="6447502" cy="42889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6018"/>
            <a:ext cx="6447501" cy="126264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98950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10215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508423"/>
            <a:ext cx="978557" cy="4379856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508423"/>
            <a:ext cx="5295113" cy="43798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32190"/>
      </p:ext>
    </p:extLst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8537575" y="158115"/>
            <a:ext cx="62230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5657293-E556-4977-86D7-51B0CF2739A3}" type="slidenum">
              <a:rPr lang="zh-CN" altLang="en-US" sz="1050" smtClean="0"/>
              <a:t>‹#›</a:t>
            </a:fld>
            <a:r>
              <a:rPr lang="zh-CN" altLang="en-US" sz="1050"/>
              <a:t> </a:t>
            </a:r>
            <a:fld id="{95657293-E556-4977-86D7-51B0CF2739A3}" type="slidenum">
              <a:rPr lang="en-US" altLang="zh-CN" sz="1050" smtClean="0"/>
              <a:t>‹#›</a:t>
            </a:fld>
            <a:r>
              <a:rPr lang="en-US" altLang="zh-CN" sz="1050"/>
              <a:t> 7</a:t>
            </a:r>
            <a:endParaRPr lang="en-US" altLang="zh-CN" sz="1050" dirty="0"/>
          </a:p>
        </p:txBody>
      </p:sp>
      <p:sp>
        <p:nvSpPr>
          <p:cNvPr id="5" name="Line 26"/>
          <p:cNvSpPr>
            <a:spLocks noChangeShapeType="1"/>
          </p:cNvSpPr>
          <p:nvPr userDrawn="1"/>
        </p:nvSpPr>
        <p:spPr bwMode="auto">
          <a:xfrm flipV="1">
            <a:off x="838200" y="610870"/>
            <a:ext cx="4792980" cy="1206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00">
              <a:ln>
                <a:solidFill>
                  <a:srgbClr val="0070C0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 userDrawn="1"/>
        </p:nvSpPr>
        <p:spPr bwMode="auto">
          <a:xfrm>
            <a:off x="-6350" y="300355"/>
            <a:ext cx="641350" cy="5262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28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8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数据收集与分析软件</a:t>
            </a:r>
          </a:p>
        </p:txBody>
      </p:sp>
    </p:spTree>
    <p:extLst>
      <p:ext uri="{BB962C8B-B14F-4D97-AF65-F5344CB8AC3E}">
        <p14:creationId xmlns:p14="http://schemas.microsoft.com/office/powerpoint/2010/main" val="268617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91206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252599"/>
            <a:ext cx="6447501" cy="1523419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6018"/>
            <a:ext cx="6447501" cy="717598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26167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801991"/>
            <a:ext cx="3138026" cy="32366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801992"/>
            <a:ext cx="3138026" cy="32366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66097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802320"/>
            <a:ext cx="3139217" cy="48061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282939"/>
            <a:ext cx="3139217" cy="275572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802320"/>
            <a:ext cx="3139214" cy="48061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282939"/>
            <a:ext cx="3139213" cy="275572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2855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423"/>
            <a:ext cx="6447501" cy="110158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41132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85642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249878"/>
            <a:ext cx="2890896" cy="1066276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429462"/>
            <a:ext cx="3385156" cy="460920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316154"/>
            <a:ext cx="2890896" cy="215550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4137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003834"/>
            <a:ext cx="6447500" cy="472675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508423"/>
            <a:ext cx="6447501" cy="320743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476509"/>
            <a:ext cx="6447500" cy="56215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9/4/20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98800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61"/>
            <a:ext cx="9144000" cy="5726825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423"/>
            <a:ext cx="6447501" cy="11015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1992"/>
            <a:ext cx="6447501" cy="323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8665"/>
            <a:ext cx="683954" cy="304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5038665"/>
            <a:ext cx="4723209" cy="304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8665"/>
            <a:ext cx="512504" cy="304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8" name="Rectangle 33">
            <a:extLst>
              <a:ext uri="{FF2B5EF4-FFF2-40B4-BE49-F238E27FC236}">
                <a16:creationId xmlns:a16="http://schemas.microsoft.com/office/drawing/2014/main" id="{02E3809D-D331-4E46-B75F-9BC813F38734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572040"/>
            <a:ext cx="8305800" cy="463988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E8426302-BE55-2B4A-8ADF-47E02107304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0"/>
            <a:ext cx="9144000" cy="57204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grpSp>
        <p:nvGrpSpPr>
          <p:cNvPr id="30" name="Group 31">
            <a:extLst>
              <a:ext uri="{FF2B5EF4-FFF2-40B4-BE49-F238E27FC236}">
                <a16:creationId xmlns:a16="http://schemas.microsoft.com/office/drawing/2014/main" id="{575D092E-B775-2D4C-9236-C60483914643}"/>
              </a:ext>
            </a:extLst>
          </p:cNvPr>
          <p:cNvGrpSpPr/>
          <p:nvPr userDrawn="1"/>
        </p:nvGrpSpPr>
        <p:grpSpPr bwMode="auto">
          <a:xfrm rot="10800000">
            <a:off x="8382000" y="0"/>
            <a:ext cx="762000" cy="572040"/>
            <a:chOff x="5216" y="628"/>
            <a:chExt cx="546" cy="543"/>
          </a:xfrm>
        </p:grpSpPr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8BFEC8D5-6814-694E-A5EF-7CD2A0EC55C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221" y="630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673CE43-1008-FB45-8E98-E9C5A471F49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3F19595-6BE9-7C4F-893E-4805326E183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595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C0813665-3F71-994E-86C9-6B72DB9AC54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73A9FEEB-FD86-7A45-82FD-CED9B41361F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226" y="860"/>
              <a:ext cx="167" cy="165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E1C4EDCA-8518-D94D-986C-D6A472C9183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-5400000">
              <a:off x="5235" y="1058"/>
              <a:ext cx="167" cy="165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0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susanliu@jnu.edu.cn" TargetMode="Externa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008A9-ACA7-7B4A-B2D6-7973E4447AA7}"/>
              </a:ext>
            </a:extLst>
          </p:cNvPr>
          <p:cNvSpPr/>
          <p:nvPr/>
        </p:nvSpPr>
        <p:spPr>
          <a:xfrm>
            <a:off x="1447800" y="726281"/>
            <a:ext cx="4801314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数据挖掘与分析</a:t>
            </a:r>
            <a:endParaRPr lang="en-HK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endParaRPr lang="en-HK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endParaRPr lang="en-HK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202009</a:t>
            </a:r>
            <a:endParaRPr lang="en-HK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刘倩</a:t>
            </a:r>
            <a:endParaRPr lang="en-HK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tsusanliu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@jnu.edu.cn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/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490F-3F6D-A146-9277-040293FF0307}"/>
              </a:ext>
            </a:extLst>
          </p:cNvPr>
          <p:cNvSpPr/>
          <p:nvPr/>
        </p:nvSpPr>
        <p:spPr>
          <a:xfrm>
            <a:off x="1609361" y="1564481"/>
            <a:ext cx="3767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24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4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数据收集与分析软件</a:t>
            </a:r>
            <a:endParaRPr lang="en-US" altLang="zh-CN" sz="24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4248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752475"/>
            <a:ext cx="7634605" cy="1731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0640" y="2484120"/>
            <a:ext cx="6964045" cy="3018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035" y="4826000"/>
            <a:ext cx="6551295" cy="83693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4725" y="932180"/>
            <a:ext cx="7654290" cy="1080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815" y="2331720"/>
            <a:ext cx="6738620" cy="1058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0815" y="2557780"/>
            <a:ext cx="6737985" cy="791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0815" y="2824480"/>
            <a:ext cx="6739255" cy="1034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0815" y="3086735"/>
            <a:ext cx="6738620" cy="1023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0815" y="3315970"/>
            <a:ext cx="6841490" cy="1317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815" y="3564890"/>
            <a:ext cx="6842125" cy="132397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38835"/>
            <a:ext cx="7642225" cy="1786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995" y="2099945"/>
            <a:ext cx="7642225" cy="855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750" y="2024380"/>
            <a:ext cx="7118350" cy="36169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682625"/>
            <a:ext cx="8182610" cy="917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585" y="1600200"/>
            <a:ext cx="7479665" cy="2432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5480" y="3419475"/>
            <a:ext cx="7151370" cy="229108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85190"/>
            <a:ext cx="8021320" cy="1906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3025775"/>
            <a:ext cx="8022590" cy="19157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929005"/>
            <a:ext cx="2498090" cy="826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8845" y="1412875"/>
            <a:ext cx="5570855" cy="385191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36295"/>
            <a:ext cx="7635240" cy="1473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401445"/>
            <a:ext cx="7634605" cy="1173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1644650"/>
            <a:ext cx="7663815" cy="251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725" y="1905000"/>
            <a:ext cx="7635240" cy="1229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5565" y="2157730"/>
            <a:ext cx="7239000" cy="211645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4116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37565"/>
            <a:ext cx="7648575" cy="17767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8570" y="1416685"/>
            <a:ext cx="6428740" cy="429133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900" y="904875"/>
            <a:ext cx="7675245" cy="1751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2875915"/>
            <a:ext cx="7934325" cy="23856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1" y="941176"/>
            <a:ext cx="7635240" cy="15067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2662555"/>
            <a:ext cx="6770370" cy="198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3755" y="687705"/>
            <a:ext cx="6908800" cy="498538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2075"/>
            <a:ext cx="2555875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思维导图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280" y="813435"/>
            <a:ext cx="2636520" cy="323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1585" y="813435"/>
            <a:ext cx="2575560" cy="2941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2410" y="-27940"/>
            <a:ext cx="2510155" cy="57150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52244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165" y="1635760"/>
            <a:ext cx="8242300" cy="194627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921385"/>
            <a:ext cx="7851775" cy="1977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8050" y="2668270"/>
            <a:ext cx="7915910" cy="1015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050" y="2912745"/>
            <a:ext cx="7915275" cy="1242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050" y="3125470"/>
            <a:ext cx="7915275" cy="13061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995" y="785495"/>
            <a:ext cx="7754620" cy="6026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74725" y="1417955"/>
            <a:ext cx="7755890" cy="3249295"/>
            <a:chOff x="1535" y="2593"/>
            <a:chExt cx="12214" cy="51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2593"/>
              <a:ext cx="12213" cy="145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" y="3978"/>
              <a:ext cx="12214" cy="3733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" y="1647825"/>
            <a:ext cx="7755255" cy="3118485"/>
          </a:xfrm>
          <a:prstGeom prst="rect">
            <a:avLst/>
          </a:prstGeom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974725" y="1861185"/>
            <a:ext cx="7756525" cy="3546475"/>
            <a:chOff x="1535" y="2931"/>
            <a:chExt cx="12215" cy="544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" y="2931"/>
              <a:ext cx="12212" cy="319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5" y="4851"/>
              <a:ext cx="12214" cy="146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" y="6183"/>
              <a:ext cx="12214" cy="2197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360" y="2123440"/>
            <a:ext cx="7754620" cy="11899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1907" y="2348230"/>
            <a:ext cx="7768590" cy="22155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16610"/>
            <a:ext cx="2730500" cy="3784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75360" y="1146810"/>
            <a:ext cx="7768590" cy="4517390"/>
            <a:chOff x="1536" y="1806"/>
            <a:chExt cx="12234" cy="7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1806"/>
              <a:ext cx="12235" cy="136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3184"/>
              <a:ext cx="12181" cy="327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6386"/>
              <a:ext cx="12235" cy="2535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844" y="1391920"/>
            <a:ext cx="7767955" cy="85407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21308" y="1642187"/>
            <a:ext cx="7793990" cy="3641725"/>
            <a:chOff x="1443" y="2551"/>
            <a:chExt cx="12274" cy="573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" y="2551"/>
              <a:ext cx="12236" cy="25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" y="5047"/>
              <a:ext cx="12220" cy="3239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995" y="681355"/>
            <a:ext cx="7518400" cy="109029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75995" y="1794510"/>
            <a:ext cx="7576185" cy="1707515"/>
            <a:chOff x="1537" y="3207"/>
            <a:chExt cx="11839" cy="256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" y="3207"/>
              <a:ext cx="3404" cy="44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8" y="3585"/>
              <a:ext cx="11839" cy="218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439545" y="3559810"/>
            <a:ext cx="7519035" cy="2079625"/>
            <a:chOff x="1536" y="5772"/>
            <a:chExt cx="11841" cy="327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5772"/>
              <a:ext cx="3498" cy="38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" y="6109"/>
              <a:ext cx="11838" cy="2938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30580"/>
            <a:ext cx="2340610" cy="368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302385"/>
            <a:ext cx="7942580" cy="1007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995" y="1642745"/>
            <a:ext cx="7942580" cy="1374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360" y="1999615"/>
            <a:ext cx="7943215" cy="1383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" y="2367915"/>
            <a:ext cx="7981950" cy="1364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630" y="2715895"/>
            <a:ext cx="8028940" cy="13589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7415" y="833755"/>
            <a:ext cx="7727315" cy="983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2805" y="1164590"/>
            <a:ext cx="7781290" cy="1194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580" y="1800225"/>
            <a:ext cx="7850505" cy="11258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805" y="2128520"/>
            <a:ext cx="7793990" cy="20948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805" y="2400300"/>
            <a:ext cx="7793355" cy="23387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170" y="2747010"/>
            <a:ext cx="7816215" cy="18897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995" y="840740"/>
            <a:ext cx="8032750" cy="1233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995" y="2044065"/>
            <a:ext cx="8032750" cy="137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2505" y="2324735"/>
            <a:ext cx="8032115" cy="1919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360" y="2572385"/>
            <a:ext cx="8032750" cy="1983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615" y="2795270"/>
            <a:ext cx="8032750" cy="20161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250" y="3040380"/>
            <a:ext cx="8043545" cy="2169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3615" y="3286760"/>
            <a:ext cx="8044180" cy="22237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1870" y="3530600"/>
            <a:ext cx="8015605" cy="20802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59155"/>
            <a:ext cx="2602865" cy="3333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202055"/>
            <a:ext cx="2325370" cy="3498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75360" y="1572260"/>
            <a:ext cx="7451090" cy="2053590"/>
            <a:chOff x="1536" y="2584"/>
            <a:chExt cx="11734" cy="323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2584"/>
              <a:ext cx="3061" cy="44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2972"/>
              <a:ext cx="11735" cy="284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975360" y="1894840"/>
            <a:ext cx="7451090" cy="1612265"/>
            <a:chOff x="1536" y="2864"/>
            <a:chExt cx="11734" cy="253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" y="2864"/>
              <a:ext cx="3336" cy="40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" y="3267"/>
              <a:ext cx="11735" cy="213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975360" y="2211070"/>
            <a:ext cx="7451090" cy="1903730"/>
            <a:chOff x="1536" y="3482"/>
            <a:chExt cx="11734" cy="299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" y="3482"/>
              <a:ext cx="3662" cy="4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" y="3902"/>
              <a:ext cx="11735" cy="2578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360" y="4081145"/>
            <a:ext cx="7452360" cy="53467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966470" y="4615815"/>
            <a:ext cx="7499350" cy="808990"/>
            <a:chOff x="1522" y="7269"/>
            <a:chExt cx="11810" cy="127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2" y="7269"/>
              <a:ext cx="3676" cy="47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" y="7721"/>
              <a:ext cx="11810" cy="822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975360" y="1242695"/>
            <a:ext cx="7025640" cy="3083560"/>
            <a:chOff x="1536" y="1957"/>
            <a:chExt cx="11064" cy="485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0" y="1957"/>
              <a:ext cx="2180" cy="41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2368"/>
              <a:ext cx="11064" cy="2151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4399"/>
              <a:ext cx="11064" cy="2414"/>
            </a:xfrm>
            <a:prstGeom prst="rect">
              <a:avLst/>
            </a:prstGeom>
          </p:spPr>
        </p:pic>
      </p:grpSp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360" y="793750"/>
            <a:ext cx="2696845" cy="31877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220" y="1503680"/>
            <a:ext cx="7393305" cy="936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360" y="1793875"/>
            <a:ext cx="7604125" cy="9677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6000" y="2080895"/>
            <a:ext cx="6995795" cy="13068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360" y="2395220"/>
            <a:ext cx="7604760" cy="18694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72205" y="793750"/>
            <a:ext cx="3067685" cy="31813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3E48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371975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数据收集过程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445" y="995045"/>
            <a:ext cx="8174355" cy="1217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720" y="2346960"/>
            <a:ext cx="8092440" cy="22917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975360" y="1158875"/>
            <a:ext cx="7598410" cy="3074035"/>
            <a:chOff x="1536" y="1825"/>
            <a:chExt cx="11966" cy="48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" y="2263"/>
              <a:ext cx="11966" cy="440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1825"/>
              <a:ext cx="2424" cy="438"/>
            </a:xfrm>
            <a:prstGeom prst="rect">
              <a:avLst/>
            </a:prstGeom>
          </p:spPr>
        </p:pic>
      </p:grpSp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793750"/>
            <a:ext cx="2696845" cy="318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0930" y="793750"/>
            <a:ext cx="1388110" cy="34734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75360" y="4239260"/>
            <a:ext cx="7598410" cy="1260475"/>
            <a:chOff x="1536" y="2793"/>
            <a:chExt cx="11966" cy="198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" y="2793"/>
              <a:ext cx="1627" cy="39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" y="3192"/>
              <a:ext cx="11966" cy="1586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3925" y="731520"/>
            <a:ext cx="1329055" cy="250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925" y="1043305"/>
            <a:ext cx="2792730" cy="1466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8570" y="1842135"/>
            <a:ext cx="6314440" cy="12642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7570" y="3261995"/>
            <a:ext cx="2179320" cy="306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4675" y="3106420"/>
            <a:ext cx="3971925" cy="255714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08355"/>
            <a:ext cx="2971165" cy="257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105535"/>
            <a:ext cx="5641975" cy="1973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3145155"/>
            <a:ext cx="1753235" cy="2851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75360" y="3572510"/>
            <a:ext cx="7001510" cy="1596390"/>
            <a:chOff x="1536" y="5866"/>
            <a:chExt cx="11026" cy="25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6206"/>
              <a:ext cx="11027" cy="217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" y="5866"/>
              <a:ext cx="3173" cy="388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958850" y="3818890"/>
            <a:ext cx="6708775" cy="1825625"/>
            <a:chOff x="1510" y="5894"/>
            <a:chExt cx="10565" cy="287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0" y="5894"/>
              <a:ext cx="5048" cy="52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7" y="6415"/>
              <a:ext cx="5404" cy="22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1" y="6415"/>
              <a:ext cx="5045" cy="2355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73800" y="3069590"/>
            <a:ext cx="2842895" cy="6731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45820"/>
            <a:ext cx="3230880" cy="35179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75360" y="1308735"/>
            <a:ext cx="7517130" cy="2935605"/>
            <a:chOff x="1536" y="2061"/>
            <a:chExt cx="11838" cy="462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2061"/>
              <a:ext cx="3264" cy="4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2538"/>
              <a:ext cx="11838" cy="4146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5226050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845820"/>
            <a:ext cx="3230880" cy="3517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308735"/>
            <a:ext cx="2116455" cy="29464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975360" y="1750695"/>
            <a:ext cx="3653155" cy="226695"/>
            <a:chOff x="1536" y="2650"/>
            <a:chExt cx="6923" cy="4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2650"/>
              <a:ext cx="2970" cy="4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9" y="2650"/>
              <a:ext cx="3590" cy="45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" y="2124710"/>
            <a:ext cx="2035810" cy="29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360" y="2546350"/>
            <a:ext cx="3440430" cy="81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360" y="3456305"/>
            <a:ext cx="2060575" cy="3314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360" y="3820795"/>
            <a:ext cx="7746365" cy="118300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3E48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4371975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数据收集过程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4560" y="1269365"/>
            <a:ext cx="8071485" cy="1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4560" y="2701290"/>
            <a:ext cx="8173085" cy="6350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0110" y="770255"/>
            <a:ext cx="7806055" cy="1522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330" y="2292350"/>
            <a:ext cx="6979285" cy="923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110" y="3215640"/>
            <a:ext cx="7881214" cy="15778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975" y="4859655"/>
            <a:ext cx="7325995" cy="5435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3465" y="941705"/>
            <a:ext cx="7803515" cy="2247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0885" y="3353435"/>
            <a:ext cx="2660015" cy="21647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825" y="783590"/>
            <a:ext cx="7684770" cy="1503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0970" y="2334260"/>
            <a:ext cx="6887845" cy="2306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6170" y="2609850"/>
            <a:ext cx="7621270" cy="29718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915" y="673100"/>
            <a:ext cx="7407275" cy="2025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2765" y="2773680"/>
            <a:ext cx="6243955" cy="2402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4100" y="2773680"/>
            <a:ext cx="7830185" cy="257302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8425"/>
            <a:ext cx="3763963" cy="40005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1560" y="688340"/>
            <a:ext cx="7582535" cy="2212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040" y="1957705"/>
            <a:ext cx="7521575" cy="351155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176</Words>
  <Application>Microsoft Macintosh PowerPoint</Application>
  <PresentationFormat>Custom</PresentationFormat>
  <Paragraphs>50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隶书</vt:lpstr>
      <vt:lpstr>黑体</vt:lpstr>
      <vt:lpstr>华文新魏</vt:lpstr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思维导图</vt:lpstr>
      <vt:lpstr>1.1 数据收集过程</vt:lpstr>
      <vt:lpstr>1.1 数据收集过程</vt:lpstr>
      <vt:lpstr>1.1 数据的类型</vt:lpstr>
      <vt:lpstr>1.1 数据的类型</vt:lpstr>
      <vt:lpstr>1.1 数据的类型</vt:lpstr>
      <vt:lpstr>1.1 数据的类型</vt:lpstr>
      <vt:lpstr>1.1 数据的类型</vt:lpstr>
      <vt:lpstr>1.1 数据的类型</vt:lpstr>
      <vt:lpstr>1.2  数据分析软件</vt:lpstr>
      <vt:lpstr>1.2  数据分析软件</vt:lpstr>
      <vt:lpstr>1.2  数据分析软件</vt:lpstr>
      <vt:lpstr>1.2  数据分析软件</vt:lpstr>
      <vt:lpstr>1.2  数据分析软件</vt:lpstr>
      <vt:lpstr>1.2  数据分析软件</vt:lpstr>
      <vt:lpstr>1.2  数据分析软件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Susan</cp:lastModifiedBy>
  <cp:revision>945</cp:revision>
  <cp:lastPrinted>2113-01-01T00:00:00Z</cp:lastPrinted>
  <dcterms:created xsi:type="dcterms:W3CDTF">2113-01-01T00:00:00Z</dcterms:created>
  <dcterms:modified xsi:type="dcterms:W3CDTF">2020-09-03T18:34:38Z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RubyTemplateID">
    <vt:lpwstr>8</vt:lpwstr>
  </property>
  <property fmtid="{D5CDD505-2E9C-101B-9397-08002B2CF9AE}" pid="4" name="KSOProductBuildVer">
    <vt:lpwstr>2052-11.1.0.8894</vt:lpwstr>
  </property>
</Properties>
</file>